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3"/>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1" r:id="rId595"/>
    <p:sldId id="1170" r:id="rId596"/>
    <p:sldId id="1169" r:id="rId597"/>
    <p:sldId id="1168" r:id="rId598"/>
    <p:sldId id="1172" r:id="rId599"/>
    <p:sldId id="1173" r:id="rId600"/>
    <p:sldId id="1174" r:id="rId601"/>
    <p:sldId id="1175" r:id="rId60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viewProps" Target="viewProp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presProps" Target="presProps.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5/29/2020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9.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294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24878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80928"/>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SQL</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280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569660"/>
          </a:xfrm>
          <a:prstGeom prst="rect">
            <a:avLst/>
          </a:prstGeom>
        </p:spPr>
        <p:txBody>
          <a:bodyPr wrap="square">
            <a:spAutoFit/>
          </a:bodyPr>
          <a:lstStyle/>
          <a:p>
            <a:r>
              <a:rPr lang="en-IN" sz="2400" dirty="0">
                <a:latin typeface="Palatino Linotype" panose="02040502050505030304" pitchFamily="18" charset="0"/>
                <a:cs typeface="Segoe UI Light" panose="020B0502040204020203" pitchFamily="34" charset="0"/>
              </a:rPr>
              <a:t>SQL (Structured Query Language) is a database language designed for managing data in relational database (RDBMS). </a:t>
            </a:r>
          </a:p>
          <a:p>
            <a:pPr algn="just"/>
            <a:endParaRPr lang="en-IN" sz="2400" dirty="0">
              <a:latin typeface="Palatino Linotype" panose="02040502050505030304" pitchFamily="18" charset="0"/>
              <a:cs typeface="Segoe UI Light" panose="020B0502040204020203" pitchFamily="34" charset="0"/>
            </a:endParaRPr>
          </a:p>
          <a:p>
            <a:pPr algn="just"/>
            <a:r>
              <a:rPr lang="en-IN" sz="2400" dirty="0">
                <a:latin typeface="Palatino Linotype" panose="02040502050505030304" pitchFamily="18" charset="0"/>
                <a:cs typeface="Segoe UI Light" panose="020B0502040204020203" pitchFamily="34" charset="0"/>
              </a:rPr>
              <a:t>SQL is common language for all Relational Databases.</a:t>
            </a:r>
          </a:p>
        </p:txBody>
      </p:sp>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790318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SQL Commands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Tree>
    <p:extLst>
      <p:ext uri="{BB962C8B-B14F-4D97-AF65-F5344CB8AC3E}">
        <p14:creationId xmlns:p14="http://schemas.microsoft.com/office/powerpoint/2010/main" val="179276966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id="{C707D178-938A-42DB-AC53-9C9F9C8D4B88}"/>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id="{E06A65BF-748F-4D11-AF08-BBF35022EAFD}"/>
              </a:ext>
            </a:extLst>
          </p:cNvPr>
          <p:cNvSpPr/>
          <p:nvPr/>
        </p:nvSpPr>
        <p:spPr>
          <a:xfrm>
            <a:off x="191018" y="2780928"/>
            <a:ext cx="11592820" cy="258532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ALTER:</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p:txBody>
      </p:sp>
      <p:sp>
        <p:nvSpPr>
          <p:cNvPr id="2" name="Rectangle 1">
            <a:extLst>
              <a:ext uri="{FF2B5EF4-FFF2-40B4-BE49-F238E27FC236}">
                <a16:creationId xmlns:a16="http://schemas.microsoft.com/office/drawing/2014/main" id="{9FF92920-9355-4ABC-B5F5-C0307820D5B4}"/>
              </a:ext>
            </a:extLst>
          </p:cNvPr>
          <p:cNvSpPr/>
          <p:nvPr/>
        </p:nvSpPr>
        <p:spPr>
          <a:xfrm>
            <a:off x="191018" y="5230375"/>
            <a:ext cx="11592820" cy="1015663"/>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you </a:t>
            </a:r>
            <a:r>
              <a:rPr lang="en-US" b="1" dirty="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a table, all the rows in the table are deleted and the table structure is removed from the database. </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Once a database objects are </a:t>
            </a:r>
            <a:r>
              <a:rPr lang="en-US" b="1" dirty="0">
                <a:solidFill>
                  <a:schemeClr val="tx1">
                    <a:lumMod val="95000"/>
                    <a:lumOff val="5000"/>
                  </a:schemeClr>
                </a:solidFill>
                <a:latin typeface="Palatino Linotype" panose="02040502050505030304" pitchFamily="18" charset="0"/>
              </a:rPr>
              <a:t>dropped</a:t>
            </a:r>
            <a:r>
              <a:rPr lang="en-US" dirty="0">
                <a:solidFill>
                  <a:schemeClr val="tx1">
                    <a:lumMod val="95000"/>
                    <a:lumOff val="5000"/>
                  </a:schemeClr>
                </a:solidFill>
                <a:latin typeface="Palatino Linotype" panose="02040502050505030304" pitchFamily="18" charset="0"/>
              </a:rPr>
              <a:t> we cannot get it back.</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23495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are SELECT, INSERT, 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id="{79293766-14E1-4F81-94D5-4F24C23535EA}"/>
              </a:ext>
            </a:extLst>
          </p:cNvPr>
          <p:cNvSpPr/>
          <p:nvPr/>
        </p:nvSpPr>
        <p:spPr>
          <a:xfrm>
            <a:off x="191018" y="2780928"/>
            <a:ext cx="11736836" cy="2031325"/>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SELECT: </a:t>
            </a:r>
            <a:r>
              <a:rPr lang="en-US" dirty="0">
                <a:latin typeface="Palatino Linotype" panose="02040502050505030304" pitchFamily="18" charset="0"/>
              </a:rPr>
              <a:t>The select command is used to retrieve or fetch data from the tables in a database. </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Tree>
    <p:extLst>
      <p:ext uri="{BB962C8B-B14F-4D97-AF65-F5344CB8AC3E}">
        <p14:creationId xmlns:p14="http://schemas.microsoft.com/office/powerpoint/2010/main"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Tree>
    <p:extLst>
      <p:ext uri="{BB962C8B-B14F-4D97-AF65-F5344CB8AC3E}">
        <p14:creationId xmlns:p14="http://schemas.microsoft.com/office/powerpoint/2010/main"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50383</TotalTime>
  <Words>54396</Words>
  <Application>Microsoft Office PowerPoint</Application>
  <PresentationFormat>Custom</PresentationFormat>
  <Paragraphs>6317</Paragraphs>
  <Slides>601</Slides>
  <Notes>30</Notes>
  <HiddenSlides>80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601</vt:i4>
      </vt:variant>
    </vt:vector>
  </HeadingPairs>
  <TitlesOfParts>
    <vt:vector size="63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2492</cp:revision>
  <dcterms:created xsi:type="dcterms:W3CDTF">2019-04-24T09:11:59Z</dcterms:created>
  <dcterms:modified xsi:type="dcterms:W3CDTF">2020-05-29T10:16:56Z</dcterms:modified>
</cp:coreProperties>
</file>